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7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D5F319-398D-474C-A41B-15BA80EF841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A125776B-2297-7948-ACA5-9C653F427A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300" y="198398"/>
            <a:ext cx="5880099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Lebanon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9" y="198398"/>
            <a:ext cx="203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By: Jason Reynolds</a:t>
            </a:r>
          </a:p>
          <a:p>
            <a:pPr algn="ctr"/>
            <a:r>
              <a:rPr lang="en-US" sz="1600" dirty="0" smtClean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</a:t>
            </a:r>
          </a:p>
          <a:p>
            <a:pPr algn="ctr"/>
            <a:r>
              <a:rPr lang="en-US" sz="1600" dirty="0" smtClean="0"/>
              <a:t>Mr. Riddick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51200" y="1029395"/>
            <a:ext cx="264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)</a:t>
            </a:r>
            <a:r>
              <a:rPr lang="ar-sa" sz="9600" dirty="0" smtClean="0"/>
              <a:t>لبنان</a:t>
            </a:r>
            <a:r>
              <a:rPr lang="en-US" sz="9600" dirty="0" smtClean="0"/>
              <a:t>(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1" y="3238501"/>
            <a:ext cx="6328227" cy="2768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Bent-Up Arrow 6"/>
          <p:cNvSpPr/>
          <p:nvPr/>
        </p:nvSpPr>
        <p:spPr>
          <a:xfrm flipV="1">
            <a:off x="5892800" y="1780540"/>
            <a:ext cx="1143000" cy="500380"/>
          </a:xfrm>
          <a:prstGeom prst="bentUpArrow">
            <a:avLst>
              <a:gd name="adj1" fmla="val 11111"/>
              <a:gd name="adj2" fmla="val 23264"/>
              <a:gd name="adj3" fmla="val 28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678798">
            <a:off x="6387054" y="2309316"/>
            <a:ext cx="99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(Arabic)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6536" y="246270"/>
            <a:ext cx="2247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Food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511" y="1056670"/>
            <a:ext cx="2736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)</a:t>
            </a:r>
            <a:r>
              <a:rPr lang="ar-sa" sz="9600" dirty="0" smtClean="0"/>
              <a:t>طعام</a:t>
            </a:r>
            <a:r>
              <a:rPr lang="en-US" sz="9600" dirty="0" smtClean="0"/>
              <a:t>(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127409" y="5666988"/>
            <a:ext cx="773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Lebanon has lots of traditional foods just like Americans.</a:t>
            </a:r>
            <a:r>
              <a:rPr lang="en-US" baseline="30000" dirty="0" smtClean="0">
                <a:latin typeface="Britannic Bold"/>
                <a:cs typeface="Britannic Bold"/>
              </a:rPr>
              <a:t>1</a:t>
            </a:r>
            <a:r>
              <a:rPr lang="en-US" dirty="0" smtClean="0">
                <a:latin typeface="Britannic Bold"/>
                <a:cs typeface="Britannic Bold"/>
              </a:rPr>
              <a:t>Lebanon’s </a:t>
            </a:r>
            <a:r>
              <a:rPr lang="en-US" dirty="0" smtClean="0">
                <a:latin typeface="Britannic Bold"/>
                <a:cs typeface="Britannic Bold"/>
              </a:rPr>
              <a:t>most famous </a:t>
            </a:r>
            <a:r>
              <a:rPr lang="en-US" dirty="0" smtClean="0">
                <a:latin typeface="Britannic Bold"/>
                <a:cs typeface="Britannic Bold"/>
              </a:rPr>
              <a:t>foods </a:t>
            </a:r>
            <a:r>
              <a:rPr lang="en-US" dirty="0" smtClean="0">
                <a:latin typeface="Britannic Bold"/>
                <a:cs typeface="Britannic Bold"/>
              </a:rPr>
              <a:t>are</a:t>
            </a:r>
            <a:r>
              <a:rPr lang="en-US" dirty="0" smtClean="0">
                <a:latin typeface="Britannic Bold"/>
                <a:cs typeface="Britannic Bold"/>
              </a:rPr>
              <a:t> </a:t>
            </a:r>
            <a:r>
              <a:rPr lang="en-US" dirty="0" smtClean="0">
                <a:latin typeface="Britannic Bold"/>
                <a:cs typeface="Britannic Bold"/>
              </a:rPr>
              <a:t>goat, lamb, and cow meat. </a:t>
            </a:r>
            <a:r>
              <a:rPr lang="en-US" baseline="30000" dirty="0">
                <a:latin typeface="Britannic Bold"/>
                <a:cs typeface="Britannic Bold"/>
              </a:rPr>
              <a:t>2</a:t>
            </a:r>
            <a:r>
              <a:rPr lang="en-US" dirty="0" smtClean="0">
                <a:latin typeface="Britannic Bold"/>
                <a:cs typeface="Britannic Bold"/>
              </a:rPr>
              <a:t>Some of their traditional </a:t>
            </a:r>
            <a:r>
              <a:rPr lang="en-US" dirty="0" smtClean="0">
                <a:latin typeface="Britannic Bold"/>
                <a:cs typeface="Britannic Bold"/>
              </a:rPr>
              <a:t>dishes</a:t>
            </a:r>
            <a:r>
              <a:rPr lang="en-US" dirty="0" smtClean="0">
                <a:latin typeface="Britannic Bold"/>
                <a:cs typeface="Britannic Bold"/>
              </a:rPr>
              <a:t> </a:t>
            </a:r>
            <a:r>
              <a:rPr lang="en-US" dirty="0" smtClean="0">
                <a:latin typeface="Britannic Bold"/>
                <a:cs typeface="Britannic Bold"/>
              </a:rPr>
              <a:t>are</a:t>
            </a:r>
            <a:r>
              <a:rPr lang="en-US" dirty="0" smtClean="0">
                <a:latin typeface="Britannic Bold"/>
                <a:cs typeface="Britannic Bold"/>
              </a:rPr>
              <a:t> </a:t>
            </a:r>
            <a:r>
              <a:rPr lang="en-US" dirty="0" smtClean="0">
                <a:latin typeface="Britannic Bold"/>
                <a:cs typeface="Britannic Bold"/>
              </a:rPr>
              <a:t>Meghli and Mezze, which are both used in celebrations.</a:t>
            </a:r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66" y="2946344"/>
            <a:ext cx="4980497" cy="2484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00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1278" y="313035"/>
            <a:ext cx="53014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Government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172528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)</a:t>
            </a:r>
            <a:r>
              <a:rPr lang="ar-sa" sz="9600" dirty="0" smtClean="0"/>
              <a:t>حكومة</a:t>
            </a:r>
            <a:r>
              <a:rPr lang="en-US" sz="9600" dirty="0" smtClean="0"/>
              <a:t>(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596102" y="5328707"/>
            <a:ext cx="8267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The government may be the most important topic today in any country, but especially Lebanon, </a:t>
            </a:r>
            <a:r>
              <a:rPr lang="en-US" dirty="0">
                <a:latin typeface="Britannic Bold"/>
                <a:cs typeface="Britannic Bold"/>
              </a:rPr>
              <a:t>s</a:t>
            </a:r>
            <a:r>
              <a:rPr lang="en-US" dirty="0" smtClean="0">
                <a:latin typeface="Britannic Bold"/>
                <a:cs typeface="Britannic Bold"/>
              </a:rPr>
              <a:t>ince it is surrounded by terrorists and violence.</a:t>
            </a:r>
            <a:r>
              <a:rPr lang="en-US" baseline="30000" dirty="0" smtClean="0">
                <a:latin typeface="Britannic Bold"/>
                <a:cs typeface="Britannic Bold"/>
              </a:rPr>
              <a:t>3</a:t>
            </a:r>
            <a:r>
              <a:rPr lang="en-US" dirty="0" smtClean="0">
                <a:latin typeface="Britannic Bold"/>
                <a:cs typeface="Britannic Bold"/>
              </a:rPr>
              <a:t>Lebanon </a:t>
            </a:r>
            <a:r>
              <a:rPr lang="en-US" dirty="0" smtClean="0">
                <a:latin typeface="Britannic Bold"/>
                <a:cs typeface="Britannic Bold"/>
              </a:rPr>
              <a:t>is a </a:t>
            </a:r>
            <a:r>
              <a:rPr lang="en-US" dirty="0">
                <a:latin typeface="Britannic Bold"/>
                <a:cs typeface="Britannic Bold"/>
              </a:rPr>
              <a:t>P</a:t>
            </a:r>
            <a:r>
              <a:rPr lang="en-US" dirty="0" smtClean="0">
                <a:latin typeface="Britannic Bold"/>
                <a:cs typeface="Britannic Bold"/>
              </a:rPr>
              <a:t>arliamentary Democratic Republic, which means it is a mix of a couple of governments. </a:t>
            </a:r>
            <a:r>
              <a:rPr lang="en-US" baseline="30000" dirty="0" smtClean="0">
                <a:latin typeface="Britannic Bold"/>
                <a:cs typeface="Britannic Bold"/>
              </a:rPr>
              <a:t>4</a:t>
            </a:r>
            <a:r>
              <a:rPr lang="en-US" dirty="0" smtClean="0">
                <a:latin typeface="Britannic Bold"/>
                <a:cs typeface="Britannic Bold"/>
              </a:rPr>
              <a:t>Michel Aoun is the current president of Lebanon (left), </a:t>
            </a:r>
            <a:r>
              <a:rPr lang="en-US" baseline="30000" dirty="0" smtClean="0">
                <a:latin typeface="Britannic Bold"/>
                <a:cs typeface="Britannic Bold"/>
              </a:rPr>
              <a:t>5</a:t>
            </a:r>
            <a:r>
              <a:rPr lang="en-US" dirty="0" smtClean="0">
                <a:latin typeface="Britannic Bold"/>
                <a:cs typeface="Britannic Bold"/>
              </a:rPr>
              <a:t>and Saad Hariri is the current Prime Minister (right).</a:t>
            </a:r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15" y="3012192"/>
            <a:ext cx="2107575" cy="2107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15" y="3037815"/>
            <a:ext cx="2394067" cy="20819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20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1712" y="211435"/>
            <a:ext cx="39805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489" y="994728"/>
            <a:ext cx="324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)</a:t>
            </a:r>
            <a:r>
              <a:rPr lang="ar-sa" sz="9600" dirty="0" smtClean="0"/>
              <a:t>اقتصاد</a:t>
            </a:r>
            <a:r>
              <a:rPr lang="en-US" sz="9600" dirty="0" smtClean="0"/>
              <a:t>(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20316" y="5127346"/>
            <a:ext cx="9023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A country’s economy plays a key role in its people’s prosperity.</a:t>
            </a:r>
            <a:r>
              <a:rPr lang="en-US" baseline="30000" dirty="0" smtClean="0">
                <a:latin typeface="Britannic Bold"/>
                <a:cs typeface="Britannic Bold"/>
              </a:rPr>
              <a:t>6</a:t>
            </a:r>
            <a:r>
              <a:rPr lang="en-US" dirty="0" smtClean="0">
                <a:latin typeface="Britannic Bold"/>
                <a:cs typeface="Britannic Bold"/>
              </a:rPr>
              <a:t>Lebanon </a:t>
            </a:r>
            <a:r>
              <a:rPr lang="en-US" dirty="0" smtClean="0">
                <a:latin typeface="Britannic Bold"/>
                <a:cs typeface="Britannic Bold"/>
              </a:rPr>
              <a:t>is a developing free market economy. It was greatly </a:t>
            </a:r>
            <a:r>
              <a:rPr lang="en-US" dirty="0" smtClean="0">
                <a:latin typeface="Britannic Bold"/>
                <a:cs typeface="Britannic Bold"/>
              </a:rPr>
              <a:t>affected </a:t>
            </a:r>
            <a:r>
              <a:rPr lang="en-US" dirty="0" smtClean="0">
                <a:latin typeface="Britannic Bold"/>
                <a:cs typeface="Britannic Bold"/>
              </a:rPr>
              <a:t>by the Syrian Civil War since Syria is a big trading partner with Lebanon. </a:t>
            </a:r>
            <a:r>
              <a:rPr lang="en-US" baseline="30000" dirty="0" smtClean="0">
                <a:latin typeface="Britannic Bold"/>
                <a:cs typeface="Britannic Bold"/>
              </a:rPr>
              <a:t>7</a:t>
            </a:r>
            <a:r>
              <a:rPr lang="en-US" dirty="0" smtClean="0">
                <a:latin typeface="Britannic Bold"/>
                <a:cs typeface="Britannic Bold"/>
              </a:rPr>
              <a:t>Some of the major industrial sectors are </a:t>
            </a:r>
            <a:r>
              <a:rPr lang="en-US" dirty="0" smtClean="0">
                <a:latin typeface="Britannic Bold"/>
                <a:cs typeface="Britannic Bold"/>
              </a:rPr>
              <a:t>metal, </a:t>
            </a:r>
            <a:r>
              <a:rPr lang="en-US" dirty="0" smtClean="0">
                <a:latin typeface="Britannic Bold"/>
                <a:cs typeface="Britannic Bold"/>
              </a:rPr>
              <a:t>banking, agriculture, chemicals, and transport equipment. </a:t>
            </a:r>
            <a:r>
              <a:rPr lang="en-US" baseline="30000" dirty="0" smtClean="0">
                <a:latin typeface="Britannic Bold"/>
                <a:cs typeface="Britannic Bold"/>
              </a:rPr>
              <a:t>8</a:t>
            </a:r>
            <a:r>
              <a:rPr lang="en-US" dirty="0" smtClean="0">
                <a:latin typeface="Britannic Bold"/>
                <a:cs typeface="Britannic Bold"/>
              </a:rPr>
              <a:t>About 4.5 million people live in </a:t>
            </a:r>
            <a:r>
              <a:rPr lang="en-US" dirty="0" smtClean="0">
                <a:latin typeface="Britannic Bold"/>
                <a:cs typeface="Britannic Bold"/>
              </a:rPr>
              <a:t>Lebanon </a:t>
            </a:r>
            <a:r>
              <a:rPr lang="en-US" baseline="30000" dirty="0" smtClean="0">
                <a:latin typeface="Britannic Bold"/>
                <a:cs typeface="Britannic Bold"/>
              </a:rPr>
              <a:t>9</a:t>
            </a:r>
            <a:r>
              <a:rPr lang="en-US" dirty="0" smtClean="0">
                <a:latin typeface="Britannic Bold"/>
                <a:cs typeface="Britannic Bold"/>
              </a:rPr>
              <a:t>and their unemployment rate is approximately 6.4%.</a:t>
            </a:r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275" y="2704088"/>
            <a:ext cx="3775014" cy="22142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60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613" y="173335"/>
            <a:ext cx="30187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Money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539" y="1081564"/>
            <a:ext cx="226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)</a:t>
            </a:r>
            <a:r>
              <a:rPr lang="ar-sa" sz="9600" dirty="0" smtClean="0"/>
              <a:t>مال</a:t>
            </a:r>
            <a:r>
              <a:rPr lang="en-US" sz="9600" dirty="0" smtClean="0"/>
              <a:t>(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277166" y="5183639"/>
            <a:ext cx="8737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Britannic Bold"/>
                <a:cs typeface="Britannic Bold"/>
              </a:rPr>
              <a:t> </a:t>
            </a:r>
            <a:r>
              <a:rPr lang="en-US" dirty="0" smtClean="0">
                <a:latin typeface="Britannic Bold"/>
                <a:cs typeface="Britannic Bold"/>
              </a:rPr>
              <a:t> Lebanon has a rich history of currency based trade.</a:t>
            </a:r>
            <a:r>
              <a:rPr lang="en-US" baseline="30000" dirty="0" smtClean="0">
                <a:latin typeface="Britannic Bold"/>
                <a:cs typeface="Britannic Bold"/>
              </a:rPr>
              <a:t>10</a:t>
            </a:r>
            <a:r>
              <a:rPr lang="en-US" dirty="0" smtClean="0">
                <a:latin typeface="Britannic Bold"/>
                <a:cs typeface="Britannic Bold"/>
              </a:rPr>
              <a:t>In </a:t>
            </a:r>
            <a:r>
              <a:rPr lang="en-US" dirty="0" smtClean="0">
                <a:latin typeface="Britannic Bold"/>
                <a:cs typeface="Britannic Bold"/>
              </a:rPr>
              <a:t>Lebanon, the highest amount of money is the $50,000 bill. Just like </a:t>
            </a:r>
            <a:r>
              <a:rPr lang="en-US" dirty="0" smtClean="0">
                <a:latin typeface="Britannic Bold"/>
                <a:cs typeface="Britannic Bold"/>
              </a:rPr>
              <a:t>many other </a:t>
            </a:r>
            <a:r>
              <a:rPr lang="en-US" dirty="0" smtClean="0">
                <a:latin typeface="Britannic Bold"/>
                <a:cs typeface="Britannic Bold"/>
              </a:rPr>
              <a:t>countries, </a:t>
            </a:r>
            <a:r>
              <a:rPr lang="en-US" dirty="0" smtClean="0">
                <a:latin typeface="Britannic Bold"/>
                <a:cs typeface="Britannic Bold"/>
              </a:rPr>
              <a:t>Lebanon uses the pound. </a:t>
            </a:r>
            <a:r>
              <a:rPr lang="en-US" baseline="30000" dirty="0" smtClean="0">
                <a:latin typeface="Britannic Bold"/>
                <a:cs typeface="Britannic Bold"/>
              </a:rPr>
              <a:t>11</a:t>
            </a:r>
            <a:r>
              <a:rPr lang="en-US" dirty="0" smtClean="0">
                <a:latin typeface="Britannic Bold"/>
                <a:cs typeface="Britannic Bold"/>
              </a:rPr>
              <a:t>One </a:t>
            </a:r>
            <a:r>
              <a:rPr lang="en-US" dirty="0" smtClean="0">
                <a:latin typeface="Britannic Bold"/>
                <a:cs typeface="Britannic Bold"/>
              </a:rPr>
              <a:t>Lebanese pound is equal to </a:t>
            </a:r>
            <a:r>
              <a:rPr lang="en-US" dirty="0" smtClean="0">
                <a:latin typeface="Britannic Bold"/>
                <a:cs typeface="Britannic Bold"/>
              </a:rPr>
              <a:t>$.00066 </a:t>
            </a:r>
            <a:r>
              <a:rPr lang="en-US" dirty="0" smtClean="0">
                <a:latin typeface="Britannic Bold"/>
                <a:cs typeface="Britannic Bold"/>
              </a:rPr>
              <a:t>US dollars. </a:t>
            </a:r>
            <a:r>
              <a:rPr lang="en-US" baseline="30000" dirty="0" smtClean="0">
                <a:latin typeface="Britannic Bold"/>
                <a:cs typeface="Britannic Bold"/>
              </a:rPr>
              <a:t>12</a:t>
            </a:r>
            <a:r>
              <a:rPr lang="en-US" dirty="0" smtClean="0">
                <a:latin typeface="Britannic Bold"/>
                <a:cs typeface="Britannic Bold"/>
              </a:rPr>
              <a:t>The first time a Lebanese pound was used, it was before the </a:t>
            </a:r>
            <a:r>
              <a:rPr lang="en-US" dirty="0" smtClean="0">
                <a:latin typeface="Britannic Bold"/>
                <a:cs typeface="Britannic Bold"/>
              </a:rPr>
              <a:t>American Civil War,</a:t>
            </a:r>
            <a:r>
              <a:rPr lang="en-US" dirty="0" smtClean="0">
                <a:latin typeface="Britannic Bold"/>
                <a:cs typeface="Britannic Bold"/>
              </a:rPr>
              <a:t> </a:t>
            </a:r>
            <a:r>
              <a:rPr lang="en-US" baseline="30000" dirty="0" smtClean="0">
                <a:latin typeface="Britannic Bold"/>
                <a:cs typeface="Britannic Bold"/>
              </a:rPr>
              <a:t>13</a:t>
            </a:r>
            <a:r>
              <a:rPr lang="en-US" dirty="0" smtClean="0">
                <a:latin typeface="Britannic Bold"/>
                <a:cs typeface="Britannic Bold"/>
              </a:rPr>
              <a:t>and it was also called an Ottoman Lira.</a:t>
            </a:r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84" y="2906875"/>
            <a:ext cx="4778246" cy="21738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7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8520" y="296153"/>
            <a:ext cx="48269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8862" y="1139181"/>
            <a:ext cx="3574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)</a:t>
            </a:r>
            <a:r>
              <a:rPr lang="ar-sa" sz="9600" dirty="0" smtClean="0"/>
              <a:t>استنتاج</a:t>
            </a:r>
            <a:r>
              <a:rPr lang="en-US" sz="9600" dirty="0" smtClean="0"/>
              <a:t>(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909748" y="5237614"/>
            <a:ext cx="6208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itannic Bold"/>
                <a:cs typeface="Britannic Bold"/>
              </a:rPr>
              <a:t>In conclusion I hope you enjoyed my presentation, and Thank You for listening.</a:t>
            </a:r>
            <a:endParaRPr lang="en-US" sz="2800" dirty="0">
              <a:latin typeface="Britannic Bold"/>
              <a:cs typeface="Britannic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97" y="3143661"/>
            <a:ext cx="2033941" cy="1949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76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92</TotalTime>
  <Words>308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Travelogue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Vitrue Admin</dc:creator>
  <cp:lastModifiedBy>Vitrue Admin</cp:lastModifiedBy>
  <cp:revision>11</cp:revision>
  <cp:lastPrinted>2016-11-10T01:15:55Z</cp:lastPrinted>
  <dcterms:created xsi:type="dcterms:W3CDTF">2016-11-10T01:13:40Z</dcterms:created>
  <dcterms:modified xsi:type="dcterms:W3CDTF">2016-11-10T03:01:00Z</dcterms:modified>
</cp:coreProperties>
</file>